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22" name="Subtítu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20" name="Espaço Reservado para Rodap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Retângu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9" name="Fluxograma: Processo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uxograma: Processo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zz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sc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BB3EC34-ABEE-4EAB-98D9-347DF6C235CA}" type="datetimeFigureOut">
              <a:rPr lang="pt-BR" smtClean="0"/>
              <a:pPr/>
              <a:t>27/08/2020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3D35E6-BEB4-45FD-AF81-13E583212C0E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5" name="Retângu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ASSINAT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5029200"/>
            <a:ext cx="1688592" cy="18288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4929222" cy="2500330"/>
          </a:xfrm>
        </p:spPr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Aliane</a:t>
            </a:r>
            <a:r>
              <a:rPr lang="pt-B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7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Avila</a:t>
            </a:r>
            <a:r>
              <a:rPr lang="pt-BR" sz="1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Vaz Alves </a:t>
            </a:r>
            <a:r>
              <a:rPr lang="pt-BR" sz="1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algn="ctr"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sz="1050" b="1" dirty="0">
                <a:solidFill>
                  <a:schemeClr val="tx1"/>
                </a:solidFill>
                <a:latin typeface="+mj-lt"/>
              </a:rPr>
              <a:t>F</a:t>
            </a:r>
            <a:endParaRPr lang="pt-BR" sz="1050" dirty="0">
              <a:latin typeface="+mj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928794" y="6396335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sz="1200" b="1" dirty="0"/>
              <a:t>Fabiana </a:t>
            </a:r>
            <a:r>
              <a:rPr lang="pt-BR" sz="1200" b="1" dirty="0" err="1"/>
              <a:t>Pohlmann</a:t>
            </a:r>
            <a:r>
              <a:rPr lang="pt-BR" sz="1200" b="1" dirty="0"/>
              <a:t> Machado,</a:t>
            </a:r>
          </a:p>
          <a:p>
            <a:pPr algn="ctr">
              <a:spcBef>
                <a:spcPts val="0"/>
              </a:spcBef>
            </a:pPr>
            <a:r>
              <a:rPr lang="pt-BR" sz="1200" b="1" dirty="0"/>
              <a:t> </a:t>
            </a:r>
            <a:r>
              <a:rPr lang="pt-BR" sz="1200" dirty="0"/>
              <a:t>Diretora Presidente do IPRESG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da Conceição Trindade de Oliveira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Sodenir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Garcia de Freitas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Marta Jaqueline Mendes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Rose Helena da Silva Lucas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Simone de Andrade Neves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Simone Oliveira Rodrigues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Simone Pereira Gama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Tatiane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Salvieri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Ferreira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Vera Elisabete Rodrigues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Beatris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Fatima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Alves Moreira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ASSINAT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5029200"/>
            <a:ext cx="1688592" cy="18288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4857784" cy="2500330"/>
          </a:xfrm>
        </p:spPr>
        <p:txBody>
          <a:bodyPr>
            <a:normAutofit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Certificamos que </a:t>
            </a: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Aline Lopes Vitor </a:t>
            </a:r>
            <a:r>
              <a:rPr lang="pt-BR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Guterres</a:t>
            </a:r>
            <a:r>
              <a:rPr lang="pt-B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928794" y="6396335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sz="1200" b="1" dirty="0"/>
              <a:t>Fabiana </a:t>
            </a:r>
            <a:r>
              <a:rPr lang="pt-BR" sz="1200" b="1" dirty="0" err="1"/>
              <a:t>Pohlmann</a:t>
            </a:r>
            <a:r>
              <a:rPr lang="pt-BR" sz="1200" b="1" dirty="0"/>
              <a:t> Machado,</a:t>
            </a:r>
          </a:p>
          <a:p>
            <a:pPr algn="ctr">
              <a:spcBef>
                <a:spcPts val="0"/>
              </a:spcBef>
            </a:pPr>
            <a:r>
              <a:rPr lang="pt-BR" sz="1200" b="1" dirty="0"/>
              <a:t> </a:t>
            </a:r>
            <a:r>
              <a:rPr lang="pt-BR" sz="1200" dirty="0"/>
              <a:t>Diretora Presidente do IPRESG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Maristel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Ravasi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Silva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Vânea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Guedes Garcia 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Caio Augusto Moreira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Alvares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Carlos Eduardo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Gerzson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Carmen Silvia Barbosa Machado 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Cícero Pacheco Trindade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Kathucia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Nesseia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Rodrigues Barbieri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Cleonice Morrudo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Avila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Charão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Eliane Gomes de Gomes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Beatriz Martins de Martins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Esmeralda Santos </a:t>
            </a:r>
            <a:r>
              <a:rPr lang="pt-BR" sz="1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Silva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Elizandra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 Santos Rodrigues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Graziele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Bortoluzzi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Soleiman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Geseolaine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Munhoz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Rieffel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Joaquim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Eguilhor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Leonel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Golin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Neto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/>
              <a:t>Maria de </a:t>
            </a:r>
            <a:r>
              <a:rPr lang="pt-BR" sz="1900" b="1" dirty="0" err="1"/>
              <a:t>Fatima</a:t>
            </a:r>
            <a:r>
              <a:rPr lang="pt-BR" sz="1900" b="1" dirty="0"/>
              <a:t> da Silva </a:t>
            </a:r>
            <a:r>
              <a:rPr lang="pt-BR" sz="1900" b="1" dirty="0" err="1"/>
              <a:t>Mozzaquatro</a:t>
            </a:r>
            <a:r>
              <a:rPr lang="pt-BR" sz="1900" b="1" dirty="0"/>
              <a:t>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/>
              <a:t>Marian</a:t>
            </a:r>
            <a:r>
              <a:rPr lang="pt-BR" sz="1900" b="1" dirty="0"/>
              <a:t> </a:t>
            </a:r>
            <a:r>
              <a:rPr lang="pt-BR" sz="1900" b="1" dirty="0" err="1"/>
              <a:t>Anhanha</a:t>
            </a:r>
            <a:r>
              <a:rPr lang="pt-BR" sz="1900" b="1" dirty="0"/>
              <a:t> </a:t>
            </a:r>
            <a:r>
              <a:rPr lang="pt-BR" sz="1900" b="1" dirty="0" err="1"/>
              <a:t>Suptitz</a:t>
            </a:r>
            <a:r>
              <a:rPr lang="pt-BR" sz="1900" b="1" dirty="0"/>
              <a:t>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/>
              <a:t>Mario de Lima Lucas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/>
              <a:t>Miriam Alves da Silveira 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Angéli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Aline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Behling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Nara Terezinha Peres Gonçalves</a:t>
            </a:r>
            <a:r>
              <a:rPr lang="pt-BR" sz="1900" b="1" dirty="0"/>
              <a:t> 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Pâmela Eneida Costa dos Santos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Paula Rafaela de Carvalho Schultz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m 11" descr="ASSINAT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26" y="4857760"/>
            <a:ext cx="1688592" cy="18288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Paulo Cezar Lopes Monteiro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endParaRPr lang="pt-BR" dirty="0">
              <a:latin typeface="+mj-lt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1928794" y="6396335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pt-BR" sz="1200" b="1" dirty="0"/>
              <a:t>Fabiana </a:t>
            </a:r>
            <a:r>
              <a:rPr lang="pt-BR" sz="1200" b="1" dirty="0" err="1"/>
              <a:t>Pohlmann</a:t>
            </a:r>
            <a:r>
              <a:rPr lang="pt-BR" sz="1200" b="1" dirty="0"/>
              <a:t> Machado,</a:t>
            </a:r>
          </a:p>
          <a:p>
            <a:pPr algn="ctr">
              <a:spcBef>
                <a:spcPts val="0"/>
              </a:spcBef>
            </a:pPr>
            <a:r>
              <a:rPr lang="pt-BR" sz="1200" b="1" dirty="0"/>
              <a:t> </a:t>
            </a:r>
            <a:r>
              <a:rPr lang="pt-BR" sz="1200" dirty="0"/>
              <a:t>Diretora Presidente do IPRESG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Paulo Renato Martins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Rita Terezinha Porciúncula Leal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Rodolfo da Silva Lemos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Silezia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Oliva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Igisk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Simoni Neves Lopes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Tais Bernardes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Claudia Viviane Santana Cunha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Tais de Souza Furlan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Thais Cavalheiro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Valdirene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Santos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Vanderlei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Somavilla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Valeria Rodrigues Freitas 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Lidiane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Facco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Camila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Saccol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Silva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Langmantel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Andrea Soares de Camargo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Bruno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Aloy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Gabriela Rodrigues de Rodrigues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Larissa França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Bianca da Silva </a:t>
            </a:r>
            <a:r>
              <a:rPr lang="pt-BR" sz="19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Latorre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04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Gabriela Ribeiro Veiga Barboza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Karine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Helena Ribeiro Rodrigues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8728" y="1928802"/>
            <a:ext cx="7406640" cy="614928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>
                <a:solidFill>
                  <a:schemeClr val="accent1">
                    <a:lumMod val="50000"/>
                  </a:schemeClr>
                </a:solidFill>
              </a:rPr>
              <a:t>III Seminário de Gestão de RPPS</a:t>
            </a:r>
          </a:p>
        </p:txBody>
      </p:sp>
      <p:pic>
        <p:nvPicPr>
          <p:cNvPr id="5" name="Imagem 9" descr="d:\Desktop\images.jpg">
            <a:extLst>
              <a:ext uri="{FF2B5EF4-FFF2-40B4-BE49-F238E27FC236}">
                <a16:creationId xmlns:a16="http://schemas.microsoft.com/office/drawing/2014/main" id="{811F4872-EE4D-489F-A48D-D37D59DB9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76" y="285728"/>
            <a:ext cx="134302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2285984" y="285728"/>
            <a:ext cx="64294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INSTITUTO DE PREVIDÊNCIA DOS SERVIDORES PÚBLICOS MUNICIPAIS DE SÃO GABRIEL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IPRESG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Criado através da Lei Municipal nº 2.543/2001, de 30/10/2001.</a:t>
            </a:r>
            <a:endParaRPr kumimoji="0" lang="pt-BR" altLang="pt-BR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pt-BR" altLang="pt-BR" b="0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+mj-lt"/>
                <a:ea typeface="Times New Roman" panose="02020603050405020304" pitchFamily="18" charset="0"/>
              </a:rPr>
              <a:t>Gestão 2017/2020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8A7812AB-0B7F-45A4-9047-BFD01E75E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14" y="2714620"/>
            <a:ext cx="5000660" cy="271464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pt-BR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Certificamos que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Katia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Beatriz </a:t>
            </a:r>
            <a:r>
              <a:rPr lang="pt-BR" sz="1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Pedrozo</a:t>
            </a:r>
            <a:r>
              <a:rPr lang="pt-BR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Cavalheiro </a:t>
            </a:r>
            <a:r>
              <a:rPr lang="pt-BR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participou do III Seminário de Gestão de RPPS, promovido pelo  Instituto de Previdência dos Servidores Públicos Municipais de São Gabriel - IPRESG, realizado no dia 30/10/2019,  com duração de 08 horas.</a:t>
            </a:r>
            <a:endParaRPr lang="pt-BR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142976" y="5103674"/>
            <a:ext cx="52149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/>
              <a:t>São Gabriel, 1º de novembro de 2019.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Fabiana </a:t>
            </a:r>
            <a:r>
              <a:rPr lang="pt-BR" b="1" dirty="0" err="1">
                <a:solidFill>
                  <a:schemeClr val="tx1"/>
                </a:solidFill>
                <a:latin typeface="+mj-lt"/>
              </a:rPr>
              <a:t>Pohlmann</a:t>
            </a:r>
            <a:r>
              <a:rPr lang="pt-BR" b="1" dirty="0">
                <a:solidFill>
                  <a:schemeClr val="tx1"/>
                </a:solidFill>
                <a:latin typeface="+mj-lt"/>
              </a:rPr>
              <a:t> Machado,</a:t>
            </a:r>
          </a:p>
          <a:p>
            <a:pPr>
              <a:spcBef>
                <a:spcPts val="0"/>
              </a:spcBef>
            </a:pPr>
            <a:r>
              <a:rPr lang="pt-BR" b="1" dirty="0">
                <a:latin typeface="+mj-lt"/>
              </a:rPr>
              <a:t>               </a:t>
            </a:r>
            <a:r>
              <a:rPr lang="pt-BR" dirty="0">
                <a:solidFill>
                  <a:schemeClr val="tx1"/>
                </a:solidFill>
                <a:latin typeface="+mj-lt"/>
              </a:rPr>
              <a:t>Diretora Presidente do IPRESG</a:t>
            </a:r>
            <a:endParaRPr lang="pt-BR" dirty="0">
              <a:latin typeface="+mj-lt"/>
            </a:endParaRPr>
          </a:p>
        </p:txBody>
      </p:sp>
      <p:cxnSp>
        <p:nvCxnSpPr>
          <p:cNvPr id="10" name="Conector reto 9"/>
          <p:cNvCxnSpPr/>
          <p:nvPr/>
        </p:nvCxnSpPr>
        <p:spPr>
          <a:xfrm>
            <a:off x="2071670" y="6143644"/>
            <a:ext cx="328614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1D421A13-F013-4699-8ED3-EE91FE77E2C3}"/>
              </a:ext>
            </a:extLst>
          </p:cNvPr>
          <p:cNvSpPr txBox="1"/>
          <p:nvPr/>
        </p:nvSpPr>
        <p:spPr>
          <a:xfrm>
            <a:off x="6143636" y="3786190"/>
            <a:ext cx="27599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b="1" dirty="0"/>
              <a:t>PALESTRAS:</a:t>
            </a:r>
          </a:p>
          <a:p>
            <a:pPr algn="just"/>
            <a:r>
              <a:rPr lang="pt-BR" sz="1200" dirty="0"/>
              <a:t>Advogado e Diretor da DPM  </a:t>
            </a:r>
            <a:r>
              <a:rPr lang="pt-BR" sz="1200" dirty="0" err="1"/>
              <a:t>Drº</a:t>
            </a:r>
            <a:r>
              <a:rPr lang="pt-BR" sz="1200" dirty="0"/>
              <a:t>. Júlio César </a:t>
            </a:r>
            <a:r>
              <a:rPr lang="pt-BR" sz="1200" dirty="0" err="1"/>
              <a:t>Fucillini</a:t>
            </a:r>
            <a:r>
              <a:rPr lang="pt-BR" sz="1200" dirty="0"/>
              <a:t> Pause  – Tema:  </a:t>
            </a:r>
            <a:r>
              <a:rPr lang="pt-BR" sz="1200" b="1" dirty="0"/>
              <a:t>Reforma da Previdência: Reflexos na vida do Servidor.;</a:t>
            </a:r>
          </a:p>
          <a:p>
            <a:pPr algn="just"/>
            <a:r>
              <a:rPr lang="pt-BR" sz="1200" dirty="0"/>
              <a:t>Administradora da Empresa Referência Gestão e Risco </a:t>
            </a:r>
            <a:r>
              <a:rPr lang="pt-BR" sz="1200" dirty="0" err="1"/>
              <a:t>Ltda</a:t>
            </a:r>
            <a:r>
              <a:rPr lang="pt-BR" sz="1200" dirty="0"/>
              <a:t>, </a:t>
            </a:r>
            <a:r>
              <a:rPr lang="pt-BR" sz="1200" dirty="0" err="1"/>
              <a:t>Núria</a:t>
            </a:r>
            <a:r>
              <a:rPr lang="pt-BR" sz="1200" dirty="0"/>
              <a:t> </a:t>
            </a:r>
            <a:r>
              <a:rPr lang="pt-BR" sz="1200" dirty="0" err="1"/>
              <a:t>Broll</a:t>
            </a:r>
            <a:r>
              <a:rPr lang="pt-BR" sz="1200" dirty="0"/>
              <a:t> – Tema: </a:t>
            </a:r>
            <a:r>
              <a:rPr lang="pt-BR" sz="1200" b="1" dirty="0"/>
              <a:t>Gestão Previdenciária e a importância do Servidor Público neste cenário;</a:t>
            </a:r>
          </a:p>
          <a:p>
            <a:pPr algn="just"/>
            <a:r>
              <a:rPr lang="pt-BR" sz="1200" dirty="0"/>
              <a:t>Ex-Jogador de Vôlei  da Seleção Brasileira e Embaixador do Esporte Banco do Brasil , </a:t>
            </a:r>
            <a:r>
              <a:rPr lang="pt-BR" sz="1200" b="1" dirty="0"/>
              <a:t>Atleta e Campeão Olímpico  </a:t>
            </a:r>
            <a:r>
              <a:rPr lang="pt-BR" sz="1200" b="1" i="1" dirty="0"/>
              <a:t>Gustavo </a:t>
            </a:r>
            <a:r>
              <a:rPr lang="pt-BR" sz="1200" b="1" i="1" dirty="0" err="1"/>
              <a:t>Endres</a:t>
            </a:r>
            <a:r>
              <a:rPr lang="pt-BR" sz="1200" b="1" i="1" dirty="0"/>
              <a:t>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ício">
  <a:themeElements>
    <a:clrScheme name="Personalizada 6">
      <a:dk1>
        <a:sysClr val="windowText" lastClr="000000"/>
      </a:dk1>
      <a:lt1>
        <a:sysClr val="window" lastClr="FFFFFF"/>
      </a:lt1>
      <a:dk2>
        <a:srgbClr val="4F271C"/>
      </a:dk2>
      <a:lt2>
        <a:srgbClr val="163E47"/>
      </a:lt2>
      <a:accent1>
        <a:srgbClr val="2E7C8E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í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í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320</TotalTime>
  <Words>7381</Words>
  <Application>Microsoft Office PowerPoint</Application>
  <PresentationFormat>Apresentação na tela (4:3)</PresentationFormat>
  <Paragraphs>975</Paragraphs>
  <Slides>61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61</vt:i4>
      </vt:variant>
    </vt:vector>
  </HeadingPairs>
  <TitlesOfParts>
    <vt:vector size="65" baseType="lpstr">
      <vt:lpstr>Gill Sans MT</vt:lpstr>
      <vt:lpstr>Verdana</vt:lpstr>
      <vt:lpstr>Wingdings 2</vt:lpstr>
      <vt:lpstr>Solstício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  <vt:lpstr>III Seminário de Gestão de RPPS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Cliente</cp:lastModifiedBy>
  <cp:revision>82</cp:revision>
  <cp:lastPrinted>2019-11-06T13:33:04Z</cp:lastPrinted>
  <dcterms:created xsi:type="dcterms:W3CDTF">2019-11-01T11:38:50Z</dcterms:created>
  <dcterms:modified xsi:type="dcterms:W3CDTF">2020-08-27T13:35:51Z</dcterms:modified>
</cp:coreProperties>
</file>