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B3EC34-ABEE-4EAB-98D9-347DF6C235CA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3D35E6-BEB4-45FD-AF81-13E583212C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ASSINAT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5029200"/>
            <a:ext cx="1688592" cy="18288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4929222" cy="2500330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Aliane</a:t>
            </a:r>
            <a:r>
              <a:rPr lang="pt-B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Avila</a:t>
            </a:r>
            <a:r>
              <a:rPr lang="pt-B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Vaz Alves </a:t>
            </a:r>
            <a:r>
              <a:rPr lang="pt-B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ctr"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sz="1050" b="1" dirty="0">
                <a:solidFill>
                  <a:schemeClr val="tx1"/>
                </a:solidFill>
                <a:latin typeface="+mj-lt"/>
              </a:rPr>
              <a:t>F</a:t>
            </a:r>
            <a:endParaRPr lang="pt-BR" sz="1050" dirty="0">
              <a:latin typeface="+mj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28794" y="6396335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sz="1200" b="1" dirty="0"/>
              <a:t>Fabiana </a:t>
            </a:r>
            <a:r>
              <a:rPr lang="pt-BR" sz="1200" b="1" dirty="0" err="1"/>
              <a:t>Pohlmann</a:t>
            </a:r>
            <a:r>
              <a:rPr lang="pt-BR" sz="1200" b="1" dirty="0"/>
              <a:t> Machado,</a:t>
            </a:r>
          </a:p>
          <a:p>
            <a:pPr algn="ctr">
              <a:spcBef>
                <a:spcPts val="0"/>
              </a:spcBef>
            </a:pPr>
            <a:r>
              <a:rPr lang="pt-BR" sz="1200" b="1" dirty="0"/>
              <a:t> </a:t>
            </a:r>
            <a:r>
              <a:rPr lang="pt-BR" sz="1200" dirty="0"/>
              <a:t>Diretora Presidente do IPRESG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da Conceição Trindade de Oliveira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Sodenir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Garcia de Freitas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Marta Jaqueline Mendes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 Helena da Silva Lucas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Simone de Andrade Neves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Simone Oliveira Rodrigues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Simone Pereira Gama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Tatiane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Salvieri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Ferreira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Vera Elisabete Rodrigues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Beatris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Fatima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Alves Moreira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SSINAT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5029200"/>
            <a:ext cx="1688592" cy="18288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4857784" cy="250033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Certificamos que </a:t>
            </a: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Aline Lopes Vitor </a:t>
            </a:r>
            <a:r>
              <a:rPr lang="pt-B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Guterres</a:t>
            </a: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928794" y="6396335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sz="1200" b="1" dirty="0"/>
              <a:t>Fabiana </a:t>
            </a:r>
            <a:r>
              <a:rPr lang="pt-BR" sz="1200" b="1" dirty="0" err="1"/>
              <a:t>Pohlmann</a:t>
            </a:r>
            <a:r>
              <a:rPr lang="pt-BR" sz="1200" b="1" dirty="0"/>
              <a:t> Machado,</a:t>
            </a:r>
          </a:p>
          <a:p>
            <a:pPr algn="ctr">
              <a:spcBef>
                <a:spcPts val="0"/>
              </a:spcBef>
            </a:pPr>
            <a:r>
              <a:rPr lang="pt-BR" sz="1200" b="1" dirty="0"/>
              <a:t> </a:t>
            </a:r>
            <a:r>
              <a:rPr lang="pt-BR" sz="1200" dirty="0"/>
              <a:t>Diretora Presidente do IPRESG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Maristel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Ravasi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Silva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Vânea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Guedes Garcia 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Caio Augusto Moreira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Alvares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Carlos Eduardo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Gerzson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Carmen Silvia Barbosa Machado 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Cícero Pacheco Trindade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Kathucia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Nesseia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Rodrigues Barbieri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Cleonice Morrudo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Avila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Charão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Eliane Gomes de Gomes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Beatriz Martins de Martins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Esmeralda Santos </a:t>
            </a:r>
            <a:r>
              <a:rPr lang="pt-BR" sz="1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Silva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Elizandra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Santos Rodrigues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Graziele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Bortoluzzi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Soleiman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Geseolaine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Munhoz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Rieffel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Joaquim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Eguilhor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Leonel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Golin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Neto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/>
              <a:t>Maria de </a:t>
            </a:r>
            <a:r>
              <a:rPr lang="pt-BR" sz="1900" b="1" dirty="0" err="1"/>
              <a:t>Fatima</a:t>
            </a:r>
            <a:r>
              <a:rPr lang="pt-BR" sz="1900" b="1" dirty="0"/>
              <a:t> da Silva </a:t>
            </a:r>
            <a:r>
              <a:rPr lang="pt-BR" sz="1900" b="1" dirty="0" err="1"/>
              <a:t>Mozzaquatro</a:t>
            </a:r>
            <a:r>
              <a:rPr lang="pt-BR" sz="1900" b="1" dirty="0"/>
              <a:t>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/>
              <a:t>Marian</a:t>
            </a:r>
            <a:r>
              <a:rPr lang="pt-BR" sz="1900" b="1" dirty="0"/>
              <a:t> </a:t>
            </a:r>
            <a:r>
              <a:rPr lang="pt-BR" sz="1900" b="1" dirty="0" err="1"/>
              <a:t>Anhanha</a:t>
            </a:r>
            <a:r>
              <a:rPr lang="pt-BR" sz="1900" b="1" dirty="0"/>
              <a:t> </a:t>
            </a:r>
            <a:r>
              <a:rPr lang="pt-BR" sz="1900" b="1" dirty="0" err="1"/>
              <a:t>Suptitz</a:t>
            </a:r>
            <a:r>
              <a:rPr lang="pt-BR" sz="1900" b="1" dirty="0"/>
              <a:t>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/>
              <a:t>Mario de Lima Lucas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/>
              <a:t>Miriam Alves da Silveira 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Angéli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Aline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Behling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Nara Terezinha Peres Gonçalves</a:t>
            </a:r>
            <a:r>
              <a:rPr lang="pt-BR" sz="1900" b="1" dirty="0"/>
              <a:t> 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Pâmela Eneida Costa dos Santos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Paula Rafaela de Carvalho Schultz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ASSINAT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857760"/>
            <a:ext cx="1688592" cy="18288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Paulo Cezar Lopes Monteiro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endParaRPr lang="pt-BR" dirty="0">
              <a:latin typeface="+mj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928794" y="6396335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sz="1200" b="1" dirty="0"/>
              <a:t>Fabiana </a:t>
            </a:r>
            <a:r>
              <a:rPr lang="pt-BR" sz="1200" b="1" dirty="0" err="1"/>
              <a:t>Pohlmann</a:t>
            </a:r>
            <a:r>
              <a:rPr lang="pt-BR" sz="1200" b="1" dirty="0"/>
              <a:t> Machado,</a:t>
            </a:r>
          </a:p>
          <a:p>
            <a:pPr algn="ctr">
              <a:spcBef>
                <a:spcPts val="0"/>
              </a:spcBef>
            </a:pPr>
            <a:r>
              <a:rPr lang="pt-BR" sz="1200" b="1" dirty="0"/>
              <a:t> </a:t>
            </a:r>
            <a:r>
              <a:rPr lang="pt-BR" sz="1200" dirty="0"/>
              <a:t>Diretora Presidente do IPRESG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Paulo Renato Martins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Rita Terezinha Porciúncula Leal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Rodolfo da Silva Lemos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Silezia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Oliva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Igisk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Simoni Neves Lopes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Tais Bernardes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Claudia Viviane Santana Cunha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Tais de Souza Furlan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Thais Cavalheiro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Valdirene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Santos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Vanderlei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Somavilla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Valeria Rodrigues Freitas 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Lidiane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Facco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Camila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Saccol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Silva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Langmantel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Andrea Soares de Camargo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Bruno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Aloy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Gabriela Rodrigues de Rodrigues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Larissa França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Bianca da Silva </a:t>
            </a:r>
            <a:r>
              <a:rPr lang="pt-BR" sz="1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Latorre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04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Gabriela Ribeiro Veiga Barboza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Karine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Helena Ribeiro Rodrigues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7406640" cy="6149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III Seminário de Gestão de RPPS</a:t>
            </a:r>
          </a:p>
        </p:txBody>
      </p:sp>
      <p:pic>
        <p:nvPicPr>
          <p:cNvPr id="5" name="Imagem 9" descr="d:\Desktop\images.jpg">
            <a:extLst>
              <a:ext uri="{FF2B5EF4-FFF2-40B4-BE49-F238E27FC236}">
                <a16:creationId xmlns:a16="http://schemas.microsoft.com/office/drawing/2014/main" id="{811F4872-EE4D-489F-A48D-D37D59DB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1343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285984" y="285728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INSTITUTO DE PREVIDÊNCIA DOS SERVIDORES PÚBLICOS MUNICIPAIS DE SÃO GABRIEL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IPRESG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Criado através da Lei Municipal nº 2.543/2001, de 30/10/2001.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Gestão 2017/2020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A7812AB-0B7F-45A4-9047-BFD01E75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5000660" cy="27146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Certificamos que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Katia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Beatriz </a:t>
            </a:r>
            <a:r>
              <a:rPr lang="pt-BR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Pedrozo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Cavalheiro 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participou do III Seminário de Gestão de RPPS, promovido pelo  Instituto de Previdência dos Servidores Públicos Municipais de São Gabriel - IPRESG, realizado no dia 30/10/2019,  com duração de 08 horas.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510367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São Gabriel, 1º de novembro de 2019.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Fabiana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Pohlmann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Machado,</a:t>
            </a:r>
          </a:p>
          <a:p>
            <a:pPr>
              <a:spcBef>
                <a:spcPts val="0"/>
              </a:spcBef>
            </a:pPr>
            <a:r>
              <a:rPr lang="pt-BR" b="1" dirty="0">
                <a:latin typeface="+mj-lt"/>
              </a:rPr>
              <a:t>              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Diretora Presidente do IPRESG</a:t>
            </a:r>
            <a:endParaRPr lang="pt-BR" dirty="0">
              <a:latin typeface="+mj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071670" y="614364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21A13-F013-4699-8ED3-EE91FE77E2C3}"/>
              </a:ext>
            </a:extLst>
          </p:cNvPr>
          <p:cNvSpPr txBox="1"/>
          <p:nvPr/>
        </p:nvSpPr>
        <p:spPr>
          <a:xfrm>
            <a:off x="6143636" y="3786190"/>
            <a:ext cx="27599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PALESTRAS:</a:t>
            </a:r>
          </a:p>
          <a:p>
            <a:pPr algn="just"/>
            <a:r>
              <a:rPr lang="pt-BR" sz="1200" dirty="0"/>
              <a:t>Advogado e Diretor da DPM  </a:t>
            </a:r>
            <a:r>
              <a:rPr lang="pt-BR" sz="1200" dirty="0" err="1"/>
              <a:t>Drº</a:t>
            </a:r>
            <a:r>
              <a:rPr lang="pt-BR" sz="1200" dirty="0"/>
              <a:t>. Júlio César </a:t>
            </a:r>
            <a:r>
              <a:rPr lang="pt-BR" sz="1200" dirty="0" err="1"/>
              <a:t>Fucillini</a:t>
            </a:r>
            <a:r>
              <a:rPr lang="pt-BR" sz="1200" dirty="0"/>
              <a:t> Pause  – Tema:  </a:t>
            </a:r>
            <a:r>
              <a:rPr lang="pt-BR" sz="1200" b="1" dirty="0"/>
              <a:t>Reforma da Previdência: Reflexos na vida do Servidor.;</a:t>
            </a:r>
          </a:p>
          <a:p>
            <a:pPr algn="just"/>
            <a:r>
              <a:rPr lang="pt-BR" sz="1200" dirty="0"/>
              <a:t>Administradora da Empresa Referência Gestão e Risco </a:t>
            </a:r>
            <a:r>
              <a:rPr lang="pt-BR" sz="1200" dirty="0" err="1"/>
              <a:t>Ltda</a:t>
            </a:r>
            <a:r>
              <a:rPr lang="pt-BR" sz="1200" dirty="0"/>
              <a:t>, </a:t>
            </a:r>
            <a:r>
              <a:rPr lang="pt-BR" sz="1200" dirty="0" err="1"/>
              <a:t>Núria</a:t>
            </a:r>
            <a:r>
              <a:rPr lang="pt-BR" sz="1200" dirty="0"/>
              <a:t> </a:t>
            </a:r>
            <a:r>
              <a:rPr lang="pt-BR" sz="1200" dirty="0" err="1"/>
              <a:t>Broll</a:t>
            </a:r>
            <a:r>
              <a:rPr lang="pt-BR" sz="1200" dirty="0"/>
              <a:t> – Tema: </a:t>
            </a:r>
            <a:r>
              <a:rPr lang="pt-BR" sz="1200" b="1" dirty="0"/>
              <a:t>Gestão Previdenciária e a importância do Servidor Público neste cenário;</a:t>
            </a:r>
          </a:p>
          <a:p>
            <a:pPr algn="just"/>
            <a:r>
              <a:rPr lang="pt-BR" sz="1200" dirty="0"/>
              <a:t>Ex-Jogador de Vôlei  da Seleção Brasileira e Embaixador do Esporte Banco do Brasil , </a:t>
            </a:r>
            <a:r>
              <a:rPr lang="pt-BR" sz="1200" b="1" dirty="0"/>
              <a:t>Atleta e Campeão Olímpico  </a:t>
            </a:r>
            <a:r>
              <a:rPr lang="pt-BR" sz="1200" b="1" i="1" dirty="0"/>
              <a:t>Gustavo </a:t>
            </a:r>
            <a:r>
              <a:rPr lang="pt-BR" sz="1200" b="1" i="1" dirty="0" err="1"/>
              <a:t>Endres</a:t>
            </a:r>
            <a:r>
              <a:rPr lang="pt-BR" sz="1200" b="1" i="1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Personalizada 6">
      <a:dk1>
        <a:sysClr val="windowText" lastClr="000000"/>
      </a:dk1>
      <a:lt1>
        <a:sysClr val="window" lastClr="FFFFFF"/>
      </a:lt1>
      <a:dk2>
        <a:srgbClr val="4F271C"/>
      </a:dk2>
      <a:lt2>
        <a:srgbClr val="163E47"/>
      </a:lt2>
      <a:accent1>
        <a:srgbClr val="2E7C8E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320</TotalTime>
  <Words>7381</Words>
  <Application>Microsoft Office PowerPoint</Application>
  <PresentationFormat>Apresentação na tela (4:3)</PresentationFormat>
  <Paragraphs>975</Paragraphs>
  <Slides>61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61</vt:i4>
      </vt:variant>
    </vt:vector>
  </HeadingPairs>
  <TitlesOfParts>
    <vt:vector size="65" baseType="lpstr">
      <vt:lpstr>Gill Sans MT</vt:lpstr>
      <vt:lpstr>Verdana</vt:lpstr>
      <vt:lpstr>Wingdings 2</vt:lpstr>
      <vt:lpstr>Solstício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  <vt:lpstr>III Seminário de Gestão de RPPS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Cliente</cp:lastModifiedBy>
  <cp:revision>82</cp:revision>
  <cp:lastPrinted>2019-11-06T13:33:04Z</cp:lastPrinted>
  <dcterms:created xsi:type="dcterms:W3CDTF">2019-11-01T11:38:50Z</dcterms:created>
  <dcterms:modified xsi:type="dcterms:W3CDTF">2020-08-27T13:35:51Z</dcterms:modified>
</cp:coreProperties>
</file>