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58" r:id="rId5"/>
    <p:sldId id="264" r:id="rId6"/>
    <p:sldId id="265" r:id="rId7"/>
    <p:sldId id="260" r:id="rId8"/>
    <p:sldId id="261" r:id="rId9"/>
    <p:sldId id="262" r:id="rId10"/>
    <p:sldId id="263" r:id="rId11"/>
    <p:sldId id="266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01BAE2F-1181-F43C-1690-EE12D5653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45A1FA7-4A51-6DF6-4955-0AF0A666C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371F5BB-FDE4-54D0-420F-03C9EB5BF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AE4D-85DD-4123-B237-8EF796890B1E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D7970D4-EA13-CE5C-34F0-91FE6C56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B4DDC98-647F-5B6D-0B1B-1F439A16D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4E39-8185-41A7-A4AA-7CD7A8139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950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722B06-38E2-277B-F213-961B0954E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370D7D52-AD5B-F78F-640C-834D42A8F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4A53DAD-6B14-3356-B0F5-8DCD25871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AE4D-85DD-4123-B237-8EF796890B1E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38FBC6B-D073-14C5-EDB9-00E1D5C2B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7CDB786-BE92-4894-2459-18CBD5BE5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4E39-8185-41A7-A4AA-7CD7A8139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697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B69E90CF-FA0A-762E-C8B3-533199237E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FBF44A28-9F0B-EF6B-B5CD-991AEE824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C896C4A-732D-DA64-23D3-9E6484D22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AE4D-85DD-4123-B237-8EF796890B1E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0238DFB-41BC-6098-24AD-37B500E6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51370F1-0E20-D084-5DC0-33C5010D4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4E39-8185-41A7-A4AA-7CD7A8139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84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5CDCAE-997D-A087-79E3-889A5F20D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DB775FA-0546-6436-419B-87BD0A25F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62026E0-3AA4-ECCC-8C6A-2EBBBD8A7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AE4D-85DD-4123-B237-8EF796890B1E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C4B9D26-E89E-749A-91B5-2F20D251F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97CD992-1F2E-45B2-81C8-3D42032D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4E39-8185-41A7-A4AA-7CD7A8139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30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883B2F-4B84-5D46-5DFD-67FF5ED8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AED3FA7-39B8-7D2D-763E-64DE60A2F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6AFFA1E-C7A7-A128-192A-CA8395E5B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AE4D-85DD-4123-B237-8EF796890B1E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5316AE3-AC7C-3F2B-6FED-2897D7315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35408C6-821F-8796-2C26-BA3A088B0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4E39-8185-41A7-A4AA-7CD7A8139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340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398F2F-ACC8-E8DB-9855-11C1C876E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F88E8C8-3AE9-C989-BD05-0093A7DB0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6D8BFC8C-061F-467E-A894-2825CC673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DA9A6807-DBFD-6F63-3F0F-A99D9066E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AE4D-85DD-4123-B237-8EF796890B1E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EB904588-F758-6053-946C-8AD3ED83C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691EDB1-7A28-5B6F-BA0F-4304B117C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4E39-8185-41A7-A4AA-7CD7A8139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331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B2E0D9-6EC1-9D1E-8A67-CBA5B989D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523B20F-F543-051B-672B-266F6D707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B97AC4F-7E99-6207-92D9-6AA2DE138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EF7C2BB1-3638-A042-7B65-77D8147ADB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2392A3E4-CA11-2AB6-7FC0-600FBE5AA5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E7951CBA-6DC1-DE75-F671-88215F366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AE4D-85DD-4123-B237-8EF796890B1E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F2B79D60-76A4-C0D1-7AFE-FA5AB7F7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00C71FF4-F048-C2CF-4B62-59B3B9264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4E39-8185-41A7-A4AA-7CD7A8139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C9BA1B-E0B7-BE94-9FCA-7D8E954B2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41380126-A6BA-AD48-62CF-07AEF69C4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AE4D-85DD-4123-B237-8EF796890B1E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442D6105-112D-EECF-665A-4A19C2B65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0CE96F40-4410-7967-778F-A59A790A0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4E39-8185-41A7-A4AA-7CD7A8139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3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FEEED28F-7AA0-18FC-14ED-E32895C1C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AE4D-85DD-4123-B237-8EF796890B1E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A1E8269E-161F-DA6E-8298-493679834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02EDDF85-3CF0-3105-54F2-C9633F1B8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4E39-8185-41A7-A4AA-7CD7A8139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67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A2A4F8-E495-460B-5270-AAE699D95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A9D8D80-9267-21A1-37BD-D2F38816C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91E73C6B-3F60-4F88-49A1-02BE923A0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DDBE3E1C-6E09-38B9-602B-4977F2C0F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AE4D-85DD-4123-B237-8EF796890B1E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C60ECE9C-35AC-88AF-9728-DBB1332CA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4216A71A-FF57-58A8-0061-8A73835B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4E39-8185-41A7-A4AA-7CD7A8139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976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6F2648-FC37-D33B-21AB-8778D59C1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8D6F0B47-B1D9-3D54-9F9B-13832343CE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BF91DD39-C6E4-029D-FED7-394B30CE9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6E016380-8725-C7E7-8B86-1D994992B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AE4D-85DD-4123-B237-8EF796890B1E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1B457261-F082-2E80-A5EE-2DD6C74B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D8D43C03-E1F0-16CE-E0EE-1AFBE9CE5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4E39-8185-41A7-A4AA-7CD7A8139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8682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47B9BEDC-AF39-1B75-E763-74571FA7C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5B10049-BBDB-ECFB-B015-848780FC2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45E1E26-6026-35C0-440F-614B5849D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CAE4D-85DD-4123-B237-8EF796890B1E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567F1D5-AF51-68D5-9F5A-19FE6E6AA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67AF57C-BF55-78A9-CE4A-5BD1C689A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24E39-8185-41A7-A4AA-7CD7A8139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116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CA2052A0-26D6-DAFF-0852-989392BD6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28" y="643467"/>
            <a:ext cx="10765343" cy="5571066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7730DEF5-01F1-E110-E228-359319A693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39"/>
            <a:ext cx="1563401" cy="156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90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17B93E-70BD-465D-721B-49AAFFA44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36892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sz="5300" dirty="0">
                <a:solidFill>
                  <a:schemeClr val="bg1"/>
                </a:solidFill>
              </a:rPr>
              <a:t>OBRIGADO</a:t>
            </a:r>
            <a:br>
              <a:rPr lang="pt-BR" sz="5300" dirty="0">
                <a:solidFill>
                  <a:schemeClr val="bg1"/>
                </a:solidFill>
              </a:rPr>
            </a:br>
            <a:r>
              <a:rPr lang="pt-BR" sz="5300" dirty="0">
                <a:solidFill>
                  <a:schemeClr val="bg1"/>
                </a:solidFill>
              </a:rPr>
              <a:t/>
            </a:r>
            <a:br>
              <a:rPr lang="pt-BR" sz="5300" dirty="0">
                <a:solidFill>
                  <a:schemeClr val="bg1"/>
                </a:solidFill>
              </a:rPr>
            </a:br>
            <a:r>
              <a:rPr lang="pt-BR" sz="5300" dirty="0" err="1">
                <a:solidFill>
                  <a:schemeClr val="bg1"/>
                </a:solidFill>
              </a:rPr>
              <a:t>Alderi</a:t>
            </a:r>
            <a:r>
              <a:rPr lang="pt-BR" sz="5300" dirty="0">
                <a:solidFill>
                  <a:schemeClr val="bg1"/>
                </a:solidFill>
              </a:rPr>
              <a:t> Zanatta</a:t>
            </a:r>
            <a:br>
              <a:rPr lang="pt-BR" sz="5300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Presidente da AGIP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/>
            </a:r>
            <a:br>
              <a:rPr lang="pt-BR" dirty="0">
                <a:solidFill>
                  <a:schemeClr val="bg1"/>
                </a:solidFill>
              </a:rPr>
            </a:b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536E405-C985-BD5C-8571-8EA72AA832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106" y="561877"/>
            <a:ext cx="2121788" cy="212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49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222" y="1145276"/>
            <a:ext cx="4754396" cy="475439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05210" y="1542197"/>
            <a:ext cx="48040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/>
              <a:t>Participe do nosso grupo de </a:t>
            </a:r>
            <a:r>
              <a:rPr lang="pt-BR" sz="4000" dirty="0" err="1" smtClean="0"/>
              <a:t>WhatsApp</a:t>
            </a:r>
            <a:r>
              <a:rPr lang="pt-BR" sz="4000" dirty="0" smtClean="0"/>
              <a:t>!</a:t>
            </a:r>
          </a:p>
          <a:p>
            <a:pPr algn="ctr"/>
            <a:endParaRPr lang="pt-BR" sz="4000" dirty="0"/>
          </a:p>
          <a:p>
            <a:pPr algn="ctr"/>
            <a:r>
              <a:rPr lang="pt-BR" sz="6000" b="1" dirty="0" smtClean="0"/>
              <a:t>RPPS AGIP RS</a:t>
            </a:r>
            <a:endParaRPr lang="pt-BR" sz="6000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1536E405-C985-BD5C-8571-8EA72AA832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322" y="4287716"/>
            <a:ext cx="2121788" cy="212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77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xmlns="" id="{FCDC9059-FC44-A865-8240-6826E9AFA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52678"/>
            <a:ext cx="10905066" cy="515264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E352992-CDAE-2344-9EA9-B7D0E4BB85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39"/>
            <a:ext cx="1563401" cy="156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3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9679EC0-AA4D-310A-D603-A130838193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3537A6AD-D781-F093-D4CA-FAA9CB2C1C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" y="512"/>
            <a:ext cx="1563401" cy="156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63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Descrição gerada automaticamente com confiança baixa">
            <a:extLst>
              <a:ext uri="{FF2B5EF4-FFF2-40B4-BE49-F238E27FC236}">
                <a16:creationId xmlns:a16="http://schemas.microsoft.com/office/drawing/2014/main" xmlns="" id="{D73DADDB-06A6-36D3-02B6-3D01029DD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68" y="643467"/>
            <a:ext cx="10561263" cy="5571066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EECA7E59-EC5A-BA6E-16C5-5532B390A5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" y="16233"/>
            <a:ext cx="1563401" cy="156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91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C5973DED-926C-9D22-C946-520FF9E18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CD29B564-EEDB-7AD8-8734-7A8BA831FF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" y="16233"/>
            <a:ext cx="1563401" cy="156484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CF50F10-ABAF-BF0D-20D2-E5562DF65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44" y="1288455"/>
            <a:ext cx="10654748" cy="521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04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0B79CB2A-EE42-66F7-751A-0DB0D67FC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53AA12F0-85A6-24A4-7029-2DDC3E8CD2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" y="16233"/>
            <a:ext cx="1563401" cy="156484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52EEAC9E-ED24-7BD9-8AE3-014DC97A3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58" y="1975369"/>
            <a:ext cx="10585292" cy="342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38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92E30CF-C842-8785-1B7F-85E317A94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9F3034B-F382-22EB-98BA-04F0D6A98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0243C17-9B88-725A-9B0D-B72B611FE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33" y="166232"/>
            <a:ext cx="11698333" cy="652553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8CCE356-331D-603D-B580-FE399C47F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" y="4192"/>
            <a:ext cx="1563401" cy="156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37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4C5F6F-7495-90AC-B496-8863720AC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17C6790-C365-905C-4A01-86E1B9E53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27B58FC-6CA5-2B1B-55E7-2A1034F50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49" y="151942"/>
            <a:ext cx="11650701" cy="655411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1E280444-607F-4727-58FB-793E68CB99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4" y="9067"/>
            <a:ext cx="1563401" cy="156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5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4C5F6F-7495-90AC-B496-8863720AC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17C6790-C365-905C-4A01-86E1B9E53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52021C8-10BE-0B79-8CD3-21D5E85CE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39" y="170995"/>
            <a:ext cx="11622122" cy="651600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80A8D2F5-501F-149C-26C9-F9887DBE5D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" y="4976"/>
            <a:ext cx="1563401" cy="156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914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10</Words>
  <Application>Microsoft Office PowerPoint</Application>
  <PresentationFormat>Widescreen</PresentationFormat>
  <Paragraphs>4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OBRIGADO  Alderi Zanatta Presidente da AGIP  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Julio Romeu Maciel dos Santos - SPREV</dc:creator>
  <cp:lastModifiedBy>Windows 10</cp:lastModifiedBy>
  <cp:revision>4</cp:revision>
  <dcterms:created xsi:type="dcterms:W3CDTF">2024-09-09T15:55:08Z</dcterms:created>
  <dcterms:modified xsi:type="dcterms:W3CDTF">2024-10-30T12:57:35Z</dcterms:modified>
</cp:coreProperties>
</file>